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89" r:id="rId2"/>
    <p:sldId id="290" r:id="rId3"/>
    <p:sldId id="300" r:id="rId4"/>
    <p:sldId id="293" r:id="rId5"/>
    <p:sldId id="294" r:id="rId6"/>
    <p:sldId id="301" r:id="rId7"/>
    <p:sldId id="283" r:id="rId8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7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7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a.wikipedia.org/wiki/%E0%AE%A8%E0%AE%B0%E0%AE%9A%E0%AE%AF%E0%AF%8D%E0%AE%AF%E0%AE%B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ta.wikipedia.org/wiki/%E0%AE%A4%E0%AE%BF%E0%AE%B0%E0%AF%81%E0%AE%95%E0%AF%8B%E0%AE%A3%E0%AE%AE%E0%AE%B2%E0%AF%88%E0%AE%A4%E0%AF%8D_%E0%AE%A4%E0%AF%81%E0%AE%B1%E0%AF%88%E0%AE%AE%E0%AF%81%E0%AE%95%E0%AE%AE%E0%AF%8D" TargetMode="External"/><Relationship Id="rId3" Type="http://schemas.openxmlformats.org/officeDocument/2006/relationships/hyperlink" Target="https://ta.wikipedia.org/wiki/%E0%AE%B5%E0%AE%9E%E0%AF%8D%E0%AE%9A%E0%AE%BF_(%E0%AE%8A%E0%AE%B0%E0%AF%8D)" TargetMode="External"/><Relationship Id="rId7" Type="http://schemas.openxmlformats.org/officeDocument/2006/relationships/hyperlink" Target="https://ta.wikipedia.org/w/index.php?title=%E0%AE%A4%E0%AE%AE%E0%AE%BF%E0%AE%B4%E0%AE%B0%E0%AF%8D_%E0%AE%95%E0%AE%AA%E0%AF%8D%E0%AE%AA%E0%AE%B1%E0%AF%8D%E0%AE%95%E0%AE%B2%E0%AF%88&amp;action=edit&amp;section=9" TargetMode="External"/><Relationship Id="rId2" Type="http://schemas.openxmlformats.org/officeDocument/2006/relationships/hyperlink" Target="https://ta.wikipedia.org/wiki/%E0%AE%9A%E0%AF%8B%E0%AE%B4%E0%AE%B0%E0%AF%8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a.wikipedia.org/wiki/%E0%AE%AE%E0%AF%81%E0%AE%9A%E0%AE%BF%E0%AE%B1%E0%AE%BF%E0%AE%A4%E0%AF%8D_%E0%AE%A4%E0%AF%81%E0%AE%B1%E0%AF%88%E0%AE%AE%E0%AF%81%E0%AE%95%E0%AE%AE%E0%AF%8D" TargetMode="External"/><Relationship Id="rId5" Type="http://schemas.openxmlformats.org/officeDocument/2006/relationships/hyperlink" Target="https://ta.wikipedia.org/wiki/%E0%AE%AE%E0%AE%BE%E0%AE%A4%E0%AF%8B%E0%AE%9F%E0%AF%8D%E0%AE%9F%E0%AE%AE%E0%AF%8D" TargetMode="External"/><Relationship Id="rId10" Type="http://schemas.openxmlformats.org/officeDocument/2006/relationships/hyperlink" Target="https://ta.wikipedia.org/wiki/%E0%AE%A4%E0%AF%82%E0%AE%A4%E0%AF%8D%E0%AE%A4%E0%AF%81%E0%AE%95%E0%AF%8D%E0%AE%95%E0%AF%81%E0%AE%9F%E0%AE%BF%E0%AE%A4%E0%AF%8D_%E0%AE%A4%E0%AF%81%E0%AE%B1%E0%AF%88%E0%AE%AE%E0%AF%81%E0%AE%95%E0%AE%AE%E0%AF%8D" TargetMode="External"/><Relationship Id="rId4" Type="http://schemas.openxmlformats.org/officeDocument/2006/relationships/hyperlink" Target="https://ta.wikipedia.org/wiki/%E0%AE%9A%E0%AF%87%E0%AE%B0%E0%AE%B0%E0%AF%8D" TargetMode="External"/><Relationship Id="rId9" Type="http://schemas.openxmlformats.org/officeDocument/2006/relationships/hyperlink" Target="https://ta.wikipedia.org/wiki/%E0%AE%9A%E0%AF%86%E0%AE%A9%E0%AF%8D%E0%AE%A9%E0%AF%88%E0%AE%A4%E0%AF%8D_%E0%AE%A4%E0%AF%81%E0%AE%B1%E0%AF%88%E0%AE%AE%E0%AF%81%E0%AE%95%E0%AE%AE%E0%AF%8D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ta.wikipedia.org/wiki/%E0%AE%AE%E0%AE%BF%E0%AE%A4%E0%AE%B5%E0%AF%88" TargetMode="External"/><Relationship Id="rId13" Type="http://schemas.openxmlformats.org/officeDocument/2006/relationships/hyperlink" Target="https://ta.wikipedia.org/wiki/%E0%AE%B5%E0%AE%99%E0%AF%8D%E0%AE%95%E0%AE%AE%E0%AF%8D_(%E0%AE%A8%E0%AF%80%E0%AE%B0%E0%AF%82%E0%AE%B0%E0%AF%8D%E0%AE%A4%E0%AE%BF)" TargetMode="External"/><Relationship Id="rId3" Type="http://schemas.openxmlformats.org/officeDocument/2006/relationships/hyperlink" Target="https://ta.wikipedia.org/wiki/%E0%AE%95%E0%AE%9F%E0%AF%8D%E0%AE%9F%E0%AF%81%E0%AE%AE%E0%AE%B0%E0%AE%AE%E0%AF%8D" TargetMode="External"/><Relationship Id="rId7" Type="http://schemas.openxmlformats.org/officeDocument/2006/relationships/hyperlink" Target="https://ta.wikipedia.org/wiki/%E0%AE%B5%E0%AE%B3%E0%AF%8D%E0%AE%B3%E0%AE%AE%E0%AF%8D" TargetMode="External"/><Relationship Id="rId12" Type="http://schemas.openxmlformats.org/officeDocument/2006/relationships/hyperlink" Target="https://ta.wikipedia.org/w/index.php?title=%E0%AE%AA%E0%AE%9F%E0%AF%8D%E0%AE%9F%E0%AF%81%E0%AE%B5%E0%AE%BE&amp;action=edit&amp;redlink=1" TargetMode="External"/><Relationship Id="rId2" Type="http://schemas.openxmlformats.org/officeDocument/2006/relationships/hyperlink" Target="https://2.bp.blogspot.com/-R9tx4gfP6xE/WC1B142F1MI/AAAAAAAATC4/80o9oTlobtcmUwzKsDWHxP8r3v2XoHb-ACLcB/s1600/New%2BPicture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a.wikipedia.org/w/index.php?title=%E0%AE%B5%E0%AE%A4%E0%AF%8D%E0%AE%A4%E0%AF%88&amp;action=edit&amp;redlink=1" TargetMode="External"/><Relationship Id="rId11" Type="http://schemas.openxmlformats.org/officeDocument/2006/relationships/hyperlink" Target="https://ta.wikipedia.org/w/index.php?title=%E0%AE%9F%E0%AE%BF%E0%AE%99%E0%AF%8D%E0%AE%95%E0%AE%BF&amp;action=edit&amp;redlink=1" TargetMode="External"/><Relationship Id="rId5" Type="http://schemas.openxmlformats.org/officeDocument/2006/relationships/hyperlink" Target="https://ta.wikipedia.org/w/index.php?title=%E0%AE%A4%E0%AF%8B%E0%AE%A3%E0%AE%BF&amp;action=edit&amp;redlink=1" TargetMode="External"/><Relationship Id="rId15" Type="http://schemas.openxmlformats.org/officeDocument/2006/relationships/hyperlink" Target="https://ta.wikipedia.org/wiki/%E0%AE%A4%E0%AE%BF%E0%AE%AE%E0%AE%BF%E0%AE%B2%E0%AF%8D" TargetMode="External"/><Relationship Id="rId10" Type="http://schemas.openxmlformats.org/officeDocument/2006/relationships/hyperlink" Target="https://ta.wikipedia.org/w/index.php?title=%E0%AE%A4%E0%AF%86%E0%AE%AA%E0%AF%8D%E0%AE%AA%E0%AE%AE%E0%AF%8D&amp;action=edit&amp;redlink=1" TargetMode="External"/><Relationship Id="rId4" Type="http://schemas.openxmlformats.org/officeDocument/2006/relationships/hyperlink" Target="https://ta.wikipedia.org/wiki/%E0%AE%A8%E0%AE%BE%E0%AE%B5%E0%AE%BE%E0%AE%AF%E0%AF%8D" TargetMode="External"/><Relationship Id="rId9" Type="http://schemas.openxmlformats.org/officeDocument/2006/relationships/hyperlink" Target="https://ta.wikipedia.org/w/index.php?title=%E0%AE%93%E0%AE%9F%E0%AE%AE%E0%AF%8D&amp;action=edit&amp;redlink=1" TargetMode="External"/><Relationship Id="rId14" Type="http://schemas.openxmlformats.org/officeDocument/2006/relationships/hyperlink" Target="https://ta.wikipedia.org/w/index.php?title=%E0%AE%85%E0%AE%AE%E0%AF%8D%E0%AE%AA%E0%AE%BF_(%E0%AE%A8%E0%AF%80%E0%AE%B0%E0%AF%8D%E0%AE%95%E0%AF%8D%E0%AE%95%E0%AE%B2%E0%AE%AE%E0%AF%8D)&amp;action=edit&amp;redlink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885951" y="640501"/>
            <a:ext cx="1377315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இயல்</a:t>
            </a:r>
            <a:r>
              <a:rPr kumimoji="0" lang="en-US" sz="4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– </a:t>
            </a:r>
            <a:r>
              <a:rPr lang="en-US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4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தமிழரின்</a:t>
            </a:r>
            <a:r>
              <a:rPr lang="en-US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கப்பற்கலை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AutoShape 2" descr="Types of Forests: Definitions, Examples, and Import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Types of Forests: Definitions, Examples, and Import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தமிழரின் கப்பற்கலை - கப்பலின் உறுப்புகள்">
            <a:extLst>
              <a:ext uri="{FF2B5EF4-FFF2-40B4-BE49-F238E27FC236}">
                <a16:creationId xmlns:a16="http://schemas.microsoft.com/office/drawing/2014/main" id="{6F1E9C77-78B0-06F0-F5A6-A83A661E69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3"/>
          <a:stretch/>
        </p:blipFill>
        <p:spPr bwMode="auto">
          <a:xfrm>
            <a:off x="3157538" y="2343150"/>
            <a:ext cx="11830050" cy="581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  <p:sp>
        <p:nvSpPr>
          <p:cNvPr id="8194" name="AutoShape 2" descr="இளங்கோவடிகள் இளங்கோ... - Hyderabad Maanagar Tamil Sangam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தமிழ்த்துகள்: மாதிரி பாடக்குறிப்பு தமிழ் வகுப்பு 7 பருவம் 2 உரைநடை உலகம்">
            <a:extLst>
              <a:ext uri="{FF2B5EF4-FFF2-40B4-BE49-F238E27FC236}">
                <a16:creationId xmlns:a16="http://schemas.microsoft.com/office/drawing/2014/main" id="{7F037485-B061-3B0F-2DDB-566CC7E0E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2" y="2228851"/>
            <a:ext cx="10729913" cy="670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53D281-8EEB-14E4-8D99-10E8DA9C0998}"/>
              </a:ext>
            </a:extLst>
          </p:cNvPr>
          <p:cNvSpPr txBox="1"/>
          <p:nvPr/>
        </p:nvSpPr>
        <p:spPr>
          <a:xfrm>
            <a:off x="2386013" y="1743075"/>
            <a:ext cx="12853987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a-IN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தமிழர் </a:t>
            </a:r>
            <a:r>
              <a:rPr lang="ta-IN" sz="2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கப்பற்கலை</a:t>
            </a:r>
            <a:r>
              <a:rPr lang="ta-IN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என்பது கப்பல் கட்டுவது, பராமரிப்பது, செலுத்துவது ஆகிய செயற்பாடுகளில் தமிழர்களின் தொழில்நுட்பத்தையும், ஈடுபாட்டையும் குறிக்கின்றது. தொன்மைக்காலம் தொட்டு தமிழர் கப்பற்கலையிலும் கடல் பயணத்திலும் தேர்ந்து விளங்கினர். இத்துறை வல்லுனர்கள் கம்மியர் எனப்பட்டனர்.</a:t>
            </a:r>
            <a:r>
              <a:rPr lang="ta-IN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endParaRPr lang="en-IN" sz="28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en-IN" sz="28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ta-IN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தமிழ் இலக்கியங்கள் பலவற்றிலும் கடலும் கலமும் சாதாரணமாய்ப் பிரயோகிக்கப்பட்டிருப்பதிலிருந்து, தமிழர் கடலைத் தமது வாழ்க்கையில் ஒரு பகுதியாக அமைத்துக் கொண்டதை அறிகிறோம்" என்ற </a:t>
            </a:r>
            <a:r>
              <a:rPr lang="ta-IN" sz="28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கடலோடி</a:t>
            </a:r>
            <a:r>
              <a:rPr lang="ta-IN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நூலின் ஆசிரியர் </a:t>
            </a:r>
            <a:r>
              <a:rPr lang="ta-IN" sz="28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நரசய்யா"/>
              </a:rPr>
              <a:t>நரசய்யாவின்</a:t>
            </a:r>
            <a:r>
              <a:rPr lang="ta-IN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கூற்றிலிருந்து தமிழரின் ஆழ்ந்த கப்பற்கலை ஈடுபாட்டை அறியலாம்.</a:t>
            </a:r>
            <a:endParaRPr lang="en-IN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CED8F8-859F-3147-C9B5-4F98D314A606}"/>
              </a:ext>
            </a:extLst>
          </p:cNvPr>
          <p:cNvSpPr txBox="1"/>
          <p:nvPr/>
        </p:nvSpPr>
        <p:spPr>
          <a:xfrm>
            <a:off x="1185863" y="2200275"/>
            <a:ext cx="13844587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a-IN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பண்டைக்கால முக்கிய துறைமுகங்கள்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a-IN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பாண்டியர் துறைமுகங்கள் - 30 துறைமுகங்களுக்கும் மேலாகப் பாண்டியர்கள் துறைமுகங்களைக் கட்டியிருந்தனர்.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a-IN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காவிரிப்பூம்பட்டினம் - </a:t>
            </a:r>
            <a:r>
              <a:rPr lang="ta-IN" sz="28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சோழர்"/>
              </a:rPr>
              <a:t>சோழர்களின்</a:t>
            </a:r>
            <a:r>
              <a:rPr lang="ta-IN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துறைமுகம்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a-IN" sz="28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வஞ்சி (ஊர்)"/>
              </a:rPr>
              <a:t>வஞ்சி</a:t>
            </a:r>
            <a:r>
              <a:rPr lang="ta-IN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- </a:t>
            </a:r>
            <a:r>
              <a:rPr lang="ta-IN" sz="28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சேரர்"/>
              </a:rPr>
              <a:t>சேரர்களின்</a:t>
            </a:r>
            <a:r>
              <a:rPr lang="ta-IN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துறைமுகம்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a-IN" sz="28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மாதோட்டம்"/>
              </a:rPr>
              <a:t>மாந்தைத் துறைமுகம்</a:t>
            </a:r>
            <a:endParaRPr lang="ta-IN" sz="28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ta-IN" sz="28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முசிறித் துறைமுகம்"/>
              </a:rPr>
              <a:t>முசிறித் துறைமுகம்</a:t>
            </a:r>
            <a:endParaRPr lang="en-IN" sz="2800" b="0" i="0" u="none" strike="noStrike" dirty="0">
              <a:solidFill>
                <a:srgbClr val="0645AD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ta-IN" sz="28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ta-IN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இக்கால முக்கிய துறைமுகங்கள்</a:t>
            </a:r>
            <a:r>
              <a:rPr lang="ta-IN" sz="28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[</a:t>
            </a:r>
            <a:r>
              <a:rPr lang="ta-IN" sz="28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7" tooltip="இக்கால முக்கிய துறைமுகங்கள் பகுதியைத் தொகு"/>
              </a:rPr>
              <a:t>தொகு</a:t>
            </a:r>
            <a:r>
              <a:rPr lang="ta-IN" sz="28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]</a:t>
            </a:r>
            <a:endParaRPr lang="ta-IN" sz="28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ta-IN" sz="28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" tooltip="திருகோணமலைத் துறைமுகம்"/>
              </a:rPr>
              <a:t>திருகோணமலைத் துறைமுகம்</a:t>
            </a:r>
            <a:endParaRPr lang="ta-IN" sz="28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ta-IN" sz="28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9" tooltip="சென்னைத் துறைமுகம்"/>
              </a:rPr>
              <a:t>சென்னைத் துறைமுகம்</a:t>
            </a:r>
            <a:endParaRPr lang="ta-IN" sz="28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ta-IN" sz="28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0" tooltip="தூத்துக்குடித் துறைமுகம்"/>
              </a:rPr>
              <a:t>தூத்துக்குடித் துறைமுகம்</a:t>
            </a:r>
            <a:endParaRPr lang="ta-IN" sz="28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ta-IN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எண்ணூர்த் துறைமுகம்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158700" tIns="0" rIns="15870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a-IN" sz="1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courier"/>
                <a:cs typeface="Latha" pitchFamily="34" charset="0"/>
              </a:rPr>
              <a:t>கி</a:t>
            </a: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courier"/>
                <a:cs typeface="Latha" pitchFamily="34" charset="0"/>
              </a:rPr>
              <a:t>. </a:t>
            </a:r>
            <a:r>
              <a:rPr kumimoji="0" lang="ta-IN" sz="1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courier"/>
                <a:cs typeface="Latha" pitchFamily="34" charset="0"/>
              </a:rPr>
              <a:t>பி</a:t>
            </a: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courier"/>
                <a:cs typeface="Latha" pitchFamily="34" charset="0"/>
              </a:rPr>
              <a:t>. </a:t>
            </a:r>
            <a:r>
              <a:rPr kumimoji="0" lang="ta-IN" sz="1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courier"/>
                <a:cs typeface="Latha" pitchFamily="34" charset="0"/>
              </a:rPr>
              <a:t>இரண்டாம் நூற்றாண்டு இளங்கோ அடிகள் பாடல்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courier"/>
                <a:cs typeface="Arial" pitchFamily="34" charset="0"/>
              </a:rPr>
            </a:b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rgbClr val="009EB8"/>
                </a:solidFill>
                <a:effectLst/>
                <a:latin typeface="courier"/>
                <a:cs typeface="Arial" pitchFamily="34" charset="0"/>
                <a:hlinkClick r:id="rId2"/>
              </a:rPr>
              <a:t>  </a:t>
            </a:r>
            <a:endParaRPr kumimoji="0" lang="en-US" sz="7900" b="0" i="0" u="none" strike="noStrike" cap="none" normalizeH="0" baseline="0">
              <a:ln>
                <a:noFill/>
              </a:ln>
              <a:solidFill>
                <a:srgbClr val="009EB8"/>
              </a:solidFill>
              <a:effectLst/>
              <a:latin typeface="courier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72F473-62BD-5324-A67A-1595595CAEDC}"/>
              </a:ext>
            </a:extLst>
          </p:cNvPr>
          <p:cNvSpPr txBox="1"/>
          <p:nvPr/>
        </p:nvSpPr>
        <p:spPr>
          <a:xfrm>
            <a:off x="2886075" y="714390"/>
            <a:ext cx="12644438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a-IN" sz="3200" b="0" i="0" dirty="0">
                <a:solidFill>
                  <a:srgbClr val="000000"/>
                </a:solidFill>
                <a:effectLst/>
                <a:latin typeface="Linux Libertine"/>
              </a:rPr>
              <a:t>கப்பல், கடல் கலங்கள் வகைகள்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a-IN" sz="32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கட்டுமரம்"/>
              </a:rPr>
              <a:t>கட்டுமரம்</a:t>
            </a:r>
            <a:endParaRPr lang="ta-IN" sz="32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ta-IN" sz="32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நாவாய்"/>
              </a:rPr>
              <a:t>நாவாய்</a:t>
            </a:r>
            <a:endParaRPr lang="ta-IN" sz="32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ta-IN" sz="32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5" tooltip="தோணி (கட்டுரை எழுதப்படவில்லை)"/>
              </a:rPr>
              <a:t>தோணி</a:t>
            </a:r>
            <a:endParaRPr lang="ta-IN" sz="32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ta-IN" sz="32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6" tooltip="வத்தை (கட்டுரை எழுதப்படவில்லை)"/>
              </a:rPr>
              <a:t>வத்தை</a:t>
            </a:r>
            <a:endParaRPr lang="ta-IN" sz="32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ta-IN" sz="32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7" tooltip="வள்ளம்"/>
              </a:rPr>
              <a:t>வள்ளம்</a:t>
            </a:r>
            <a:endParaRPr lang="ta-IN" sz="32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ta-IN" sz="32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" tooltip="மிதவை"/>
              </a:rPr>
              <a:t>மிதவை</a:t>
            </a:r>
            <a:endParaRPr lang="ta-IN" sz="32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ta-IN" sz="32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9" tooltip="ஓடம் (கட்டுரை எழுதப்படவில்லை)"/>
              </a:rPr>
              <a:t>ஓடம்</a:t>
            </a:r>
            <a:endParaRPr lang="ta-IN" sz="32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ta-IN" sz="32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0" tooltip="தெப்பம் (கட்டுரை எழுதப்படவில்லை)"/>
              </a:rPr>
              <a:t>தெப்பம்</a:t>
            </a:r>
            <a:endParaRPr lang="ta-IN" sz="32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ta-IN" sz="32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1" tooltip="டிங்கி (கட்டுரை எழுதப்படவில்லை)"/>
              </a:rPr>
              <a:t>டிங்கி</a:t>
            </a:r>
            <a:endParaRPr lang="ta-IN" sz="32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ta-IN" sz="32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2" tooltip="பட்டுவா (கட்டுரை எழுதப்படவில்லை)"/>
              </a:rPr>
              <a:t>பட்டுவா</a:t>
            </a:r>
            <a:endParaRPr lang="ta-IN" sz="32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ta-IN" sz="32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3" tooltip="வங்கம் (நீரூர்தி)"/>
              </a:rPr>
              <a:t>வங்கம்</a:t>
            </a:r>
            <a:endParaRPr lang="ta-IN" sz="32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ta-IN" sz="32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4" tooltip="அம்பி (நீர்க்கலம்) (கட்டுரை எழுதப்படவில்லை)"/>
              </a:rPr>
              <a:t>அம்பி</a:t>
            </a:r>
            <a:r>
              <a:rPr lang="ta-IN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- பயணிகள் சென்றுவர பயன்படுத்தப் பட்ட நீருர்தி.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a-IN" sz="32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5" tooltip="திமில்"/>
              </a:rPr>
              <a:t>திமில்</a:t>
            </a:r>
            <a:r>
              <a:rPr lang="ta-IN" sz="3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- பெரும்பாலும் மீன்பிடிக்கப் பயன்பட்டது.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4A571-63CB-0433-7953-185AC3440A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pic>
        <p:nvPicPr>
          <p:cNvPr id="6148" name="Picture 4" descr="தமிழர் கப்பற்கலை - தமிழ் விக்கிப்பீடியா">
            <a:extLst>
              <a:ext uri="{FF2B5EF4-FFF2-40B4-BE49-F238E27FC236}">
                <a16:creationId xmlns:a16="http://schemas.microsoft.com/office/drawing/2014/main" id="{83D415C8-B054-02E8-ED98-7A2BEA2AD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1957389"/>
            <a:ext cx="3995737" cy="301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7th std - தமிழரின் ‌கப்பற்கலை - YouTube">
            <a:extLst>
              <a:ext uri="{FF2B5EF4-FFF2-40B4-BE49-F238E27FC236}">
                <a16:creationId xmlns:a16="http://schemas.microsoft.com/office/drawing/2014/main" id="{AC48EE89-9E5D-3195-08C9-7EDAB6426F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" t="11873" r="-271" b="9589"/>
          <a:stretch/>
        </p:blipFill>
        <p:spPr bwMode="auto">
          <a:xfrm>
            <a:off x="9282113" y="2100264"/>
            <a:ext cx="5262562" cy="287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தமிழர் கப்பற்கலை - தமிழ் விக்கிப்பீடியா">
            <a:extLst>
              <a:ext uri="{FF2B5EF4-FFF2-40B4-BE49-F238E27FC236}">
                <a16:creationId xmlns:a16="http://schemas.microsoft.com/office/drawing/2014/main" id="{A0DEE20C-559C-87B6-E87F-7E2ED1473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6486525"/>
            <a:ext cx="7658099" cy="352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011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0146" y="1600200"/>
            <a:ext cx="7026443" cy="45259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pic>
        <p:nvPicPr>
          <p:cNvPr id="1026" name="Picture 2" descr="C:\Users\REX\Desktop\main-qimg-0644048799ff58b865a312d2783b967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4147" y="1564105"/>
            <a:ext cx="12970042" cy="7892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155</Words>
  <Application>Microsoft Office PowerPoint</Application>
  <PresentationFormat>Custom</PresentationFormat>
  <Paragraphs>41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</vt:lpstr>
      <vt:lpstr>Calibri</vt:lpstr>
      <vt:lpstr>courier</vt:lpstr>
      <vt:lpstr>Linux Libertine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allwin r.j</cp:lastModifiedBy>
  <cp:revision>57</cp:revision>
  <dcterms:created xsi:type="dcterms:W3CDTF">2006-08-16T00:00:00Z</dcterms:created>
  <dcterms:modified xsi:type="dcterms:W3CDTF">2022-08-31T09:30:45Z</dcterms:modified>
</cp:coreProperties>
</file>